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F99"/>
    <a:srgbClr val="FFFF66"/>
    <a:srgbClr val="3399FF"/>
    <a:srgbClr val="0066FF"/>
    <a:srgbClr val="FFCCFF"/>
    <a:srgbClr val="000000"/>
    <a:srgbClr val="CC00CC"/>
    <a:srgbClr val="66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91" d="100"/>
          <a:sy n="91" d="100"/>
        </p:scale>
        <p:origin x="62" y="49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5424" y="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2024/9/17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5424" y="972185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8640" cy="512763"/>
          </a:xfrm>
          <a:prstGeom prst="rect">
            <a:avLst/>
          </a:prstGeom>
        </p:spPr>
        <p:txBody>
          <a:bodyPr vert="horz" lIns="109827" tIns="54914" rIns="109827" bIns="54914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838" y="3"/>
            <a:ext cx="3078640" cy="512763"/>
          </a:xfrm>
          <a:prstGeom prst="rect">
            <a:avLst/>
          </a:prstGeom>
        </p:spPr>
        <p:txBody>
          <a:bodyPr vert="horz" lIns="109827" tIns="54914" rIns="109827" bIns="54914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2024/9/17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9827" tIns="54914" rIns="109827" bIns="5491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092" y="4862513"/>
            <a:ext cx="5683886" cy="4605337"/>
          </a:xfrm>
          <a:prstGeom prst="rect">
            <a:avLst/>
          </a:prstGeom>
        </p:spPr>
        <p:txBody>
          <a:bodyPr vert="horz" lIns="109827" tIns="54914" rIns="109827" bIns="5491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0266"/>
            <a:ext cx="3078640" cy="512761"/>
          </a:xfrm>
          <a:prstGeom prst="rect">
            <a:avLst/>
          </a:prstGeom>
        </p:spPr>
        <p:txBody>
          <a:bodyPr vert="horz" lIns="109827" tIns="54914" rIns="109827" bIns="54914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838" y="9720266"/>
            <a:ext cx="3078640" cy="512761"/>
          </a:xfrm>
          <a:prstGeom prst="rect">
            <a:avLst/>
          </a:prstGeom>
        </p:spPr>
        <p:txBody>
          <a:bodyPr vert="horz" lIns="109827" tIns="54914" rIns="109827" bIns="54914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73" indent="-285758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34" indent="-22860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49" indent="-22860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62" indent="-22860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75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90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103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318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108742" y="96143"/>
            <a:ext cx="6946903" cy="5184577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08741" y="96143"/>
            <a:ext cx="6946904" cy="1037196"/>
          </a:xfrm>
          <a:prstGeom prst="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93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回日本呼吸器学会・日本結核 非結核性抗酸菌症学会・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日本サルコイドーシス／肉芽腫性疾患学会　九州支部秋季学術講演会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6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送付状</a:t>
            </a:r>
            <a:r>
              <a:rPr lang="en-US" altLang="ja-JP" sz="16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16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掲示用ポスター・設置用チラシ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205224"/>
              </p:ext>
            </p:extLst>
          </p:nvPr>
        </p:nvGraphicFramePr>
        <p:xfrm>
          <a:off x="108743" y="1133340"/>
          <a:ext cx="6946900" cy="4172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9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69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67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67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(TEL)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6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／</a:t>
                      </a:r>
                    </a:p>
                  </a:txBody>
                  <a:tcPr marL="91435" marR="91435" marT="45707" marB="45707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9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lang="en-US" altLang="zh-CN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810-0001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福岡</a:t>
                      </a:r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福岡市中央区天神</a:t>
                      </a: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1-1-1</a:t>
                      </a:r>
                      <a:endParaRPr lang="ja-JP" altLang="en-US" sz="12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</a:t>
                      </a:r>
                      <a:r>
                        <a:rPr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回日本呼吸器学会・日本結核 非結核性抗酸菌症学会・ </a:t>
                      </a:r>
                      <a:br>
                        <a:rPr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日本サルコイドーシス</a:t>
                      </a:r>
                      <a:r>
                        <a:rPr lang="en-US" altLang="ja-JP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肉芽腫性疾患学会 </a:t>
                      </a:r>
                      <a:br>
                        <a:rPr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九州支部秋季学術講演会</a:t>
                      </a:r>
                      <a:endParaRPr lang="en-US" altLang="ja-JP" sz="12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アクロス福岡　</a:t>
                      </a: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B2F 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主催者控室（運営本部） 宛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092-725-9111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（代表）</a:t>
                      </a: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6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必着日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6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日（木）</a:t>
                      </a:r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6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時以降着 指定</a:t>
                      </a: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143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3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3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3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3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3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3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B6C179-6A83-6AA9-D3F9-9EFA1EFDF489}"/>
              </a:ext>
            </a:extLst>
          </p:cNvPr>
          <p:cNvSpPr txBox="1"/>
          <p:nvPr/>
        </p:nvSpPr>
        <p:spPr>
          <a:xfrm>
            <a:off x="6464895" y="2799579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個口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152</Words>
  <Application>Microsoft Office PowerPoint</Application>
  <PresentationFormat>B5 (ISO) 176x250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Saori Mitsutake</cp:lastModifiedBy>
  <cp:revision>115</cp:revision>
  <cp:lastPrinted>2024-03-28T09:42:13Z</cp:lastPrinted>
  <dcterms:created xsi:type="dcterms:W3CDTF">2011-01-14T11:42:04Z</dcterms:created>
  <dcterms:modified xsi:type="dcterms:W3CDTF">2024-09-17T03:20:41Z</dcterms:modified>
</cp:coreProperties>
</file>